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Integrated Physics and Chemistry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investigations.[IPC.1A]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78650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services.[IPC.3C]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77885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research on scientific thought, society, and the environment.[IPC.3D]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79969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connections between physics and chemistry and future careers.[IPC.3E]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2882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history of physics and chemistry and contributions of scientists.[IPC.3F]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1648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materials.[IPC.1B]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Secondary Science - Integrated Physics and Chemistry</a:t>
            </a:r>
            <a:endParaRPr lang="en-US" dirty="0"/>
          </a:p>
        </p:txBody>
      </p:sp>
    </p:spTree>
    <p:extLst>
      <p:ext uri="{BB962C8B-B14F-4D97-AF65-F5344CB8AC3E}">
        <p14:creationId xmlns:p14="http://schemas.microsoft.com/office/powerpoint/2010/main" val="85469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section.[IPC.2A]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26004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plan and implement investigative procedures, including asking questions, formulating testable hypotheses, and selecting equipment and technology.[IPC.2B]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15307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collect data and make measurements with precision.[IPC.2C]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16934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analyze, evaluate, make inferences, and predict trends from data.[IPC.2D]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66162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communicate valid conclusions.[IPC.2E]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84023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student.[IPC.3A]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74993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materials.[IPC.3B]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189791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371</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2014-11-04T16:24:19Z</dcterms:modified>
</cp:coreProperties>
</file>